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400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300" r:id="rId17"/>
    <p:sldId id="392" r:id="rId18"/>
    <p:sldId id="519" r:id="rId19"/>
    <p:sldId id="506" r:id="rId20"/>
    <p:sldId id="520" r:id="rId21"/>
    <p:sldId id="507" r:id="rId22"/>
    <p:sldId id="522" r:id="rId23"/>
    <p:sldId id="332" r:id="rId24"/>
    <p:sldId id="524" r:id="rId25"/>
    <p:sldId id="508" r:id="rId26"/>
    <p:sldId id="523" r:id="rId27"/>
    <p:sldId id="335" r:id="rId28"/>
    <p:sldId id="492" r:id="rId29"/>
    <p:sldId id="346" r:id="rId30"/>
    <p:sldId id="490" r:id="rId31"/>
    <p:sldId id="383" r:id="rId32"/>
    <p:sldId id="349" r:id="rId33"/>
    <p:sldId id="421" r:id="rId34"/>
    <p:sldId id="420" r:id="rId35"/>
    <p:sldId id="489" r:id="rId36"/>
    <p:sldId id="442" r:id="rId37"/>
    <p:sldId id="510" r:id="rId38"/>
    <p:sldId id="511" r:id="rId39"/>
    <p:sldId id="348" r:id="rId40"/>
    <p:sldId id="512" r:id="rId41"/>
    <p:sldId id="513" r:id="rId42"/>
    <p:sldId id="514" r:id="rId43"/>
    <p:sldId id="515" r:id="rId44"/>
    <p:sldId id="516" r:id="rId45"/>
    <p:sldId id="517" r:id="rId46"/>
    <p:sldId id="429" r:id="rId47"/>
    <p:sldId id="432" r:id="rId48"/>
    <p:sldId id="433" r:id="rId49"/>
    <p:sldId id="437" r:id="rId50"/>
    <p:sldId id="435" r:id="rId51"/>
    <p:sldId id="431" r:id="rId52"/>
    <p:sldId id="526" r:id="rId53"/>
    <p:sldId id="527" r:id="rId54"/>
    <p:sldId id="52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8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101" d="100"/>
          <a:sy n="101" d="100"/>
        </p:scale>
        <p:origin x="120" y="1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98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080130" y="4070493"/>
            <a:ext cx="3006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 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BF589B-1804-5B6F-06EA-CE6AC512A3F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8B531F-FE3D-7227-D91E-3189F0DB8A1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048B6-AFE5-AD1C-7C07-EAD31D10468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22E70-E0F0-6385-B28C-B08142AD761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E703AC1-C40B-71B2-8323-AB40B5E404C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CC77A38-5336-F916-D2B5-A45E821E5C5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51FFBB5-AAB3-C26A-19FC-267E04DBE59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D5B0F-1FD9-2766-8EA0-A30F469F5F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B66BD-8534-E8FC-52F6-C8DE5152C9D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109B0-BF98-0A92-A079-28888CF0B41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9DCA09B-0E0B-62C4-7EAD-0F1ECDCE8C1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76122-972F-7A9F-CBC8-85A57AC27890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B39CDE-FC26-050B-DE1F-44EC9A922B0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AA9650E1-531A-C98A-999A-A0F59DD3495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580CC-FDCE-1254-2097-DCEAA6C9182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755E8-EAAE-5CFB-9627-1DF7546D3E2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57946D7-4E2B-8480-9685-015C91F8D41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6924B-DD4B-15C3-3B22-757AC727E80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EEA4CE-4FB9-C166-850D-ACE651EFA04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624A3B7-C838-8279-9627-892A976A236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5D4D9-6CD6-B622-C072-1E767C52709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01FDBE-D3D0-0EEA-8CEA-44E99584800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9BC1E5-34AF-F464-8B3A-23AA530BC2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8123D-9879-4804-893C-DF63F8A3BE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0A520D5-5640-774F-F6B3-6DECDCEDCFF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DF262-7011-6820-7454-A6323CAABF2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7D20B-B3CF-779D-A71C-10F5224D76B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FDA8D4-DAF8-188D-4EDE-AE785437D6B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D59471D-8C08-890F-8DC0-86573956F8A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C9E2-C771-E531-E812-A8B8EF829C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A670E0-6629-4D17-063A-408421B6847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E818965-C659-0621-4D2A-5A147AFD82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169D90-51A9-3814-9FCF-CB63A9C77E8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7BDBD6F-E527-C140-A357-D744D951390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84852-115B-0BFA-8531-A6607D3BE24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FB07-76AA-6057-6403-4ECA6A078E3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739F1-6E03-7370-1E3D-4F2D97E66DF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4F924B2-9AD2-DF98-A4CD-B988EF8FADE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AAF68-84DC-3A7F-C5FA-A7AB6523F1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EB0FA5-3959-6399-F89D-5C97168C568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CAD722-BC84-37D1-DA02-BF6138DB476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5E9B4-1937-D26F-F976-E36F3EC83DC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9293577-BE07-6603-D358-D6FE64C76C3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36C2A-4788-8A81-7F30-8C1111EAEF3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3D6B7-696D-6403-EF19-AD97900F9CD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959EDE-333E-66DB-BFA6-F309545DD5B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7D49E78-D5F7-0519-EDED-93132D06B66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9D87A-FCD0-F8ED-4B73-0C5778372DA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129F54-D85D-33A8-E337-540BF62E54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F67A7A5-6A15-A546-C0CA-4A6335FF5D8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0B88F0-7FC0-235E-BC6C-54E4294AAA6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19A09E6-51AA-AA72-C000-9BA4FA068F6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F725-ED4B-136D-69EA-4866693D5C4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8D7FA-A732-6D03-4F36-5A81EA246C1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FFC644-2059-A997-4D82-0C14BA9A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57" y="4769392"/>
            <a:ext cx="1827453" cy="10229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 flipV="1">
            <a:off x="2180310" y="5280696"/>
            <a:ext cx="273330" cy="19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35693" y="4768599"/>
            <a:ext cx="1827452" cy="10230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80099"/>
            <a:ext cx="273330" cy="65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 flipV="1">
            <a:off x="5763145" y="5279502"/>
            <a:ext cx="273330" cy="59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1A3CAD-F2E8-456B-55CA-9A15A5D25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3" y="4764343"/>
            <a:ext cx="1311856" cy="102742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3CB1A97-A38D-FF6A-FE45-F6445F629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8038" y="4770982"/>
            <a:ext cx="1221495" cy="1027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stCxn id="58" idx="3"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163271" y="5278057"/>
            <a:ext cx="283752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758879" y="5278057"/>
            <a:ext cx="308421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5973979" y="4764327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5067300" y="4761962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657850" y="5278822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378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플레이어마다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천칭마다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천칭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천칭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파티가 별개의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PVP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9A888E-36C4-30A8-8744-1855CB33B95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E64C6E-BF39-48AC-E677-30719F7AD156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천칭마다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C8766E-B7AA-2EC7-6084-E07E6256BC6A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F5AC1C-4021-3A4A-4B01-167FD77DDD3F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10E3A7-3098-8809-928E-08CF42A6C8D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0486DB-1B3A-ADF3-1515-010BCA69B104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5F3FBE-083B-6454-8C8B-5B8D878D2810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73193" y="5110139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22595"/>
              </p:ext>
            </p:extLst>
          </p:nvPr>
        </p:nvGraphicFramePr>
        <p:xfrm>
          <a:off x="378383" y="1808773"/>
          <a:ext cx="11355596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CE9BB-67B9-E010-FD96-949B2EE4767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23376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306830-5A59-F7F9-31E8-00EE9DD23AE4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71FA07-BEF7-D355-2022-B386C45C6743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129FA3-86B5-99C9-984C-F72867062EE9}"/>
              </a:ext>
            </a:extLst>
          </p:cNvPr>
          <p:cNvSpPr txBox="1"/>
          <p:nvPr/>
        </p:nvSpPr>
        <p:spPr>
          <a:xfrm>
            <a:off x="3007508" y="5242197"/>
            <a:ext cx="141209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보고 있는 기획서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391092"/>
            <a:ext cx="10348888" cy="4399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기획서는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부입니다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-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기획서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-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_UI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_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540E606-AFA6-228C-F0FB-CD4C5537DDBA}"/>
              </a:ext>
            </a:extLst>
          </p:cNvPr>
          <p:cNvSpPr/>
          <p:nvPr/>
        </p:nvSpPr>
        <p:spPr>
          <a:xfrm>
            <a:off x="3057514" y="5263707"/>
            <a:ext cx="1312080" cy="2032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F56F4E-6B60-1B9D-FA83-4F4D45B1CFAD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01F3AD-308F-3A61-7B73-493B021EEA00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23704"/>
              </p:ext>
            </p:extLst>
          </p:nvPr>
        </p:nvGraphicFramePr>
        <p:xfrm>
          <a:off x="378382" y="1805564"/>
          <a:ext cx="11355595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A4B19-4980-BF53-3EB7-F5D3A24B5C0A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2616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82C643-4462-6E49-5929-854C5A85CC1E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34F2B8-0A37-671D-C0B5-1FF451172F66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F9BE12-790F-127D-97CC-7CD2630EEB79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036070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/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8BD1A9-018B-2D38-C25D-C8E02B7DC45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75526C-9EF1-9765-CFD5-4A57E5F280B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A2CF7-9819-6452-960A-CEC2B3439D0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5680B7-E9F2-1412-01B5-1799D85E54D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91D671E-3832-DC2D-0957-41ECEEF42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010214-2A0F-C1DF-C21D-58926BD703E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01F7C23-B6A5-9D1E-B4B5-F96F5BF3E77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2E772-0A77-965D-6ED8-F786B4424EF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D5220-2F30-F457-3A9A-2BB52E1A9768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16138</TotalTime>
  <Words>7823</Words>
  <Application>Microsoft Office PowerPoint</Application>
  <PresentationFormat>와이드스크린</PresentationFormat>
  <Paragraphs>1489</Paragraphs>
  <Slides>54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2096</cp:revision>
  <dcterms:created xsi:type="dcterms:W3CDTF">2024-10-29T05:59:45Z</dcterms:created>
  <dcterms:modified xsi:type="dcterms:W3CDTF">2024-12-15T21:07:57Z</dcterms:modified>
</cp:coreProperties>
</file>